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6" r:id="rId37"/>
    <p:sldId id="318" r:id="rId38"/>
    <p:sldId id="319" r:id="rId39"/>
    <p:sldId id="322" r:id="rId40"/>
    <p:sldId id="323" r:id="rId41"/>
    <p:sldId id="324" r:id="rId42"/>
    <p:sldId id="288" r:id="rId43"/>
    <p:sldId id="289" r:id="rId44"/>
    <p:sldId id="320"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2BB8BC-07F5-4BEC-9288-091F8A9DA4DC}" v="39" dt="2023-12-05T16:51:14.567"/>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err="1">
                <a:solidFill>
                  <a:schemeClr val="bg2"/>
                </a:solidFill>
                <a:latin typeface="Abadi"/>
                <a:ea typeface="SF Pro" pitchFamily="2" charset="0"/>
                <a:cs typeface="SF Pro" pitchFamily="2" charset="0"/>
              </a:rPr>
              <a:t>Peiman</a:t>
            </a:r>
            <a:r>
              <a:rPr lang="en-US">
                <a:solidFill>
                  <a:schemeClr val="bg2"/>
                </a:solidFill>
                <a:latin typeface="Abadi"/>
                <a:ea typeface="SF Pro" pitchFamily="2" charset="0"/>
                <a:cs typeface="SF Pro" pitchFamily="2" charset="0"/>
              </a:rPr>
              <a:t> Kazemi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2</a:t>
            </a:r>
            <a:r>
              <a:rPr lang="en-US" baseline="30000" dirty="0">
                <a:solidFill>
                  <a:schemeClr val="bg2"/>
                </a:solidFill>
                <a:latin typeface="Abadi"/>
                <a:ea typeface="SF Pro" pitchFamily="2" charset="0"/>
                <a:cs typeface="SF Pro" pitchFamily="2" charset="0"/>
              </a:rPr>
              <a:t>nd</a:t>
            </a:r>
            <a:r>
              <a:rPr lang="en-US" dirty="0">
                <a:solidFill>
                  <a:schemeClr val="bg2"/>
                </a:solidFill>
                <a:latin typeface="Abadi"/>
                <a:ea typeface="SF Pro" pitchFamily="2" charset="0"/>
                <a:cs typeface="SF Pro" pitchFamily="2" charset="0"/>
              </a:rPr>
              <a:t> December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https://github.com/kzmpeiman/SpaceX-Falcon-9-Success-Landing/blob/aab61c8a8a8348ca0a2e1a65f460e1eb53567561/3)%20labs-jupyter-spacex-Data%20wrangling.ipynb</a:t>
            </a:r>
            <a:endParaRPr lang="en-US" dirty="0">
              <a:solidFill>
                <a:schemeClr val="accent3">
                  <a:lumMod val="25000"/>
                </a:schemeClr>
              </a:solidFill>
              <a:ea typeface="+mn-lt"/>
              <a:cs typeface="+mn-lt"/>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https://github.com/kzmpeiman/SpaceX-Falcon-9-Success-Landing/blob/aab61c8a8a8348ca0a2e1a65f460e1eb53567561/5)%20jupyter-labs-eda-dataviz.ipynb.jupyterlite.ipynb</a:t>
            </a:r>
            <a:endParaRPr lang="en-US" dirty="0">
              <a:solidFill>
                <a:schemeClr val="accent3">
                  <a:lumMod val="25000"/>
                </a:schemeClr>
              </a:solidFill>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https://github.com/kzmpeiman/SpaceX-Falcon-9-Success-Landing/blob/aab61c8a8a8348ca0a2e1a65f460e1eb53567561/4)%20jupyter-labs-eda-sql-coursera_sqllite.ipynb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https://github.com/kzmpeiman/SpaceX-Falcon-9-Success-Landing/blob/aab61c8a8a8348ca0a2e1a65f460e1eb53567561/7)%20Interactive%20Dashboard.py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https://github.com/kzmpeiman/SpaceX-Falcon-9-Success-Landing/blob/aab61c8a8a8348ca0a2e1a65f460e1eb53567561/8)%20SpaceX_Machine_Learning_Prediction_Part_5.jupyterlite.ipynb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https://github.com/kzmpeiman/SpaceX-Falcon-9-Success-Landing/blob/aab61c8a8a8348ca0a2e1a65f460e1eb53567561/3)%20labs-jupyter-spacex-Data%20wrangling.ipynb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https://github.com/kzmpeiman/SpaceX-Falcon-9-Success-Landing/blob/aab61c8a8a8348ca0a2e1a65f460e1eb53567561/2)%20jupyter-labs-webscraping.ipynb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43</Slides>
  <Notes>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227</cp:revision>
  <dcterms:created xsi:type="dcterms:W3CDTF">2021-04-29T18:58:34Z</dcterms:created>
  <dcterms:modified xsi:type="dcterms:W3CDTF">2023-12-05T16:53:10Z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